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69" r:id="rId4"/>
    <p:sldId id="257" r:id="rId5"/>
    <p:sldId id="258" r:id="rId6"/>
    <p:sldId id="259" r:id="rId7"/>
    <p:sldId id="264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2" r:id="rId16"/>
    <p:sldId id="273" r:id="rId17"/>
    <p:sldId id="271" r:id="rId18"/>
    <p:sldId id="268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3" autoAdjust="0"/>
    <p:restoredTop sz="94660"/>
  </p:normalViewPr>
  <p:slideViewPr>
    <p:cSldViewPr snapToGrid="0">
      <p:cViewPr varScale="1">
        <p:scale>
          <a:sx n="96" d="100"/>
          <a:sy n="96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CF93-34E0-4AEF-BD8A-1BD789441C05}" type="datetimeFigureOut">
              <a:rPr lang="ru-RU" smtClean="0"/>
              <a:t>25.04.2023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56ED-07F5-4EA2-A034-DEB01388F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1210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CF93-34E0-4AEF-BD8A-1BD789441C05}" type="datetimeFigureOut">
              <a:rPr lang="ru-RU" smtClean="0"/>
              <a:t>25.04.2023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56ED-07F5-4EA2-A034-DEB01388F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7706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CF93-34E0-4AEF-BD8A-1BD789441C05}" type="datetimeFigureOut">
              <a:rPr lang="ru-RU" smtClean="0"/>
              <a:t>25.04.2023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56ED-07F5-4EA2-A034-DEB01388F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1662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CF93-34E0-4AEF-BD8A-1BD789441C05}" type="datetimeFigureOut">
              <a:rPr lang="ru-RU" smtClean="0"/>
              <a:t>25.04.2023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56ED-07F5-4EA2-A034-DEB01388F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008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CF93-34E0-4AEF-BD8A-1BD789441C05}" type="datetimeFigureOut">
              <a:rPr lang="ru-RU" smtClean="0"/>
              <a:t>25.04.2023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56ED-07F5-4EA2-A034-DEB01388F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2230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CF93-34E0-4AEF-BD8A-1BD789441C05}" type="datetimeFigureOut">
              <a:rPr lang="ru-RU" smtClean="0"/>
              <a:t>25.04.2023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56ED-07F5-4EA2-A034-DEB01388F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0819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CF93-34E0-4AEF-BD8A-1BD789441C05}" type="datetimeFigureOut">
              <a:rPr lang="ru-RU" smtClean="0"/>
              <a:t>25.04.2023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56ED-07F5-4EA2-A034-DEB01388F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0231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CF93-34E0-4AEF-BD8A-1BD789441C05}" type="datetimeFigureOut">
              <a:rPr lang="ru-RU" smtClean="0"/>
              <a:t>25.04.2023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56ED-07F5-4EA2-A034-DEB01388F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5205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CF93-34E0-4AEF-BD8A-1BD789441C05}" type="datetimeFigureOut">
              <a:rPr lang="ru-RU" smtClean="0"/>
              <a:t>25.04.2023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56ED-07F5-4EA2-A034-DEB01388F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9138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CF93-34E0-4AEF-BD8A-1BD789441C05}" type="datetimeFigureOut">
              <a:rPr lang="ru-RU" smtClean="0"/>
              <a:t>25.04.2023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56ED-07F5-4EA2-A034-DEB01388F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7605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CF93-34E0-4AEF-BD8A-1BD789441C05}" type="datetimeFigureOut">
              <a:rPr lang="ru-RU" smtClean="0"/>
              <a:t>25.04.2023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56ED-07F5-4EA2-A034-DEB01388F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6894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3CF93-34E0-4AEF-BD8A-1BD789441C05}" type="datetimeFigureOut">
              <a:rPr lang="ru-RU" smtClean="0"/>
              <a:t>25.04.2023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F56ED-07F5-4EA2-A034-DEB01388FF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4822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anywhere.com/" TargetMode="External"/><Relationship Id="rId2" Type="http://schemas.openxmlformats.org/officeDocument/2006/relationships/hyperlink" Target="https://glitch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hyperlink" Target="https://steady-fern-tuberose.glitch.me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pn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12" Type="http://schemas.openxmlformats.org/officeDocument/2006/relationships/image" Target="../media/image19.jpeg"/><Relationship Id="rId2" Type="http://schemas.openxmlformats.org/officeDocument/2006/relationships/image" Target="../media/image9.jpe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jpeg"/><Relationship Id="rId5" Type="http://schemas.openxmlformats.org/officeDocument/2006/relationships/image" Target="../media/image12.jpeg"/><Relationship Id="rId15" Type="http://schemas.openxmlformats.org/officeDocument/2006/relationships/image" Target="../media/image22.jpe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Relationship Id="rId14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6120764" y="1840230"/>
            <a:ext cx="6623685" cy="7133525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205740" y="4297680"/>
            <a:ext cx="2103120" cy="2297430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/>
          <p:cNvSpPr/>
          <p:nvPr/>
        </p:nvSpPr>
        <p:spPr>
          <a:xfrm>
            <a:off x="754380" y="45720"/>
            <a:ext cx="5657850" cy="547497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5354955" y="137160"/>
            <a:ext cx="2114550" cy="2308860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6412230" y="3732788"/>
            <a:ext cx="55206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Webserver 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«Российский туризм»</a:t>
            </a:r>
          </a:p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Автор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Фирсова </a:t>
            </a:r>
            <a:r>
              <a:rPr lang="ru-RU" sz="3600">
                <a:latin typeface="Times New Roman" panose="02020603050405020304" pitchFamily="18" charset="0"/>
                <a:cs typeface="Times New Roman" panose="02020603050405020304" pitchFamily="18" charset="0"/>
              </a:rPr>
              <a:t>Елизавета Дмитриевна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458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2618" t="7841" r="4596" b="916"/>
          <a:stretch/>
        </p:blipFill>
        <p:spPr>
          <a:xfrm>
            <a:off x="0" y="4698000"/>
            <a:ext cx="3280948" cy="216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" y="114300"/>
            <a:ext cx="9075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можно увидеть на вкладке каждого региона?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6495179" y="1526353"/>
            <a:ext cx="5577840" cy="2834640"/>
          </a:xfrm>
          <a:prstGeom prst="round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0" y="1314629"/>
            <a:ext cx="63627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Можно увидеть: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Название региона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Уникальность региона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Карту с населенными пунктами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Города, который здесь находятся – кнопки при нажатии переносят пользователя на страничку из сети Интернет, на которой более подробно рассказывают про этот город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Причины посетить этот регион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И фотографии</a:t>
            </a:r>
          </a:p>
        </p:txBody>
      </p:sp>
    </p:spTree>
    <p:extLst>
      <p:ext uri="{BB962C8B-B14F-4D97-AF65-F5344CB8AC3E}">
        <p14:creationId xmlns:p14="http://schemas.microsoft.com/office/powerpoint/2010/main" val="990683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870" y="125730"/>
            <a:ext cx="8263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Страницы Театры и Кинотеатры РФ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23" y="1054417"/>
            <a:ext cx="3454321" cy="1800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532" y="2287905"/>
            <a:ext cx="3958006" cy="216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06540" y="1054417"/>
            <a:ext cx="994410" cy="90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5429250" y="2287905"/>
            <a:ext cx="64465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Здесь пользователь может увидеть:</a:t>
            </a:r>
          </a:p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театров: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область, город, адрес,  название, год основания, директора</a:t>
            </a:r>
          </a:p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кинотеатров: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область, город, адрес, название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t="4167" b="7224"/>
          <a:stretch/>
        </p:blipFill>
        <p:spPr>
          <a:xfrm>
            <a:off x="5286799" y="4864045"/>
            <a:ext cx="3079961" cy="166430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5"/>
          <a:srcRect l="2492"/>
          <a:stretch/>
        </p:blipFill>
        <p:spPr>
          <a:xfrm>
            <a:off x="8195310" y="4877236"/>
            <a:ext cx="2869882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687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58000"/>
            <a:ext cx="3901168" cy="360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5730" y="160020"/>
            <a:ext cx="11327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ВК бот Александр. Какие функции он выполняет?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367" y="3258000"/>
            <a:ext cx="5558919" cy="36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77465" y="1062990"/>
            <a:ext cx="64236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Ответить сразу всем людям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которые напишут в сообщения группы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Бот помогает людям сориентироваться на сайте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Бот принимает обратную связь от людей: отзывы, вопросы, пожелания</a:t>
            </a:r>
          </a:p>
        </p:txBody>
      </p:sp>
    </p:spTree>
    <p:extLst>
      <p:ext uri="{BB962C8B-B14F-4D97-AF65-F5344CB8AC3E}">
        <p14:creationId xmlns:p14="http://schemas.microsoft.com/office/powerpoint/2010/main" val="1521117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870" y="0"/>
            <a:ext cx="11178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 бот выглядит со стороны программы?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" y="782955"/>
            <a:ext cx="5136642" cy="6115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32120" y="673208"/>
            <a:ext cx="5646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send_messanges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функция, которая отправляет сообщения пользователю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06650"/>
            <a:ext cx="7768422" cy="360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32120" y="1531082"/>
            <a:ext cx="6240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Вся остальная программа – самое главное, то как бот взаимодействует с пользователем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l="3781" t="4564" r="8625" b="1301"/>
          <a:stretch/>
        </p:blipFill>
        <p:spPr>
          <a:xfrm>
            <a:off x="7820318" y="2800349"/>
            <a:ext cx="4371682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13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300" y="114300"/>
            <a:ext cx="8126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на данный момент умеет бот?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4310" y="868680"/>
            <a:ext cx="62064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приветствии бот: приветствует пользователя по имени, рассказывает о своих функциях и напоминает о правилах общения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" y="2342379"/>
            <a:ext cx="2038095" cy="2904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14650" y="2342379"/>
            <a:ext cx="757809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Функции: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«Навигатор»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рассказывает, что находится на сайте, группе в вк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«Информация»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рассказывает, о проекте, о его создателе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«Отзыв», «Пожелания», «Вопросы»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пользователь может отправить свой отзыв, свое пожелание или задать вопрос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«Рассказать про автора»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рассказывает про автора проекта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«Расскажи о себе»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рассказывает какие функции он выполняет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Также бот может отвечать, если пользователь поблагодарил бота или попрощался с ним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l="3257" t="3883" r="2142" b="7412"/>
          <a:stretch/>
        </p:blipFill>
        <p:spPr>
          <a:xfrm>
            <a:off x="7858125" y="0"/>
            <a:ext cx="4157666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123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1932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Телеграмм бот Валера. Какие функции он выполняет?</a:t>
            </a:r>
          </a:p>
          <a:p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00164"/>
            <a:ext cx="4309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Валера – это учитель и приятель, с  которым можно провести полезно время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3600"/>
            <a:ext cx="4524375" cy="4724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24375" y="1070610"/>
            <a:ext cx="644271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Он выполняет следующие функции: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«Викторина»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игра по совместительству настольная. Пользователь отвечает на вопросы и сразу совмещает приятное с полезным: игра + пополнение знаний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«Интересные факты»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по приведенным фактам и фотографии нужно догадаться о каком городе идет речь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«Список языков»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можно узнать некоторые языки народов РФ и перевести любое интересующееся слово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Также бот может подсказать пользователю ответ не более трех раз за одну игру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 еще бот по имени человека определяет какого он пола, это для того, чтобы отправлять пользователю сообщения в правильной форме</a:t>
            </a:r>
          </a:p>
        </p:txBody>
      </p:sp>
    </p:spTree>
    <p:extLst>
      <p:ext uri="{BB962C8B-B14F-4D97-AF65-F5344CB8AC3E}">
        <p14:creationId xmlns:p14="http://schemas.microsoft.com/office/powerpoint/2010/main" val="2658073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135" y="2538000"/>
            <a:ext cx="4680000" cy="432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" y="0"/>
            <a:ext cx="6046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Программа бота Валеры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95" y="646331"/>
            <a:ext cx="2952750" cy="26479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14700" y="646331"/>
            <a:ext cx="60464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Есть несколько переменных, при помощи которых программа легко ориентируется при взаимодействии с пользователем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95" y="3294281"/>
            <a:ext cx="4680000" cy="28363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14700" y="1693306"/>
            <a:ext cx="5577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Вся остальная программа, то как бот общается с пользователем, сценарии игр</a:t>
            </a:r>
          </a:p>
        </p:txBody>
      </p:sp>
    </p:spTree>
    <p:extLst>
      <p:ext uri="{BB962C8B-B14F-4D97-AF65-F5344CB8AC3E}">
        <p14:creationId xmlns:p14="http://schemas.microsoft.com/office/powerpoint/2010/main" val="1601914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877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 поддерживается работа проекта?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5740" y="1645920"/>
            <a:ext cx="795528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Чтобы любой человек мог увидеть мой сайт, сайт был выложен на хостинг</a:t>
            </a:r>
          </a:p>
          <a:p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Сайт работает при помощи: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https://glitch.com/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 боты работают при помощи сайта: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https://pythonanywhere.com</a:t>
            </a:r>
            <a:endParaRPr lang="ru-RU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197" y="2298442"/>
            <a:ext cx="431482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47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730" y="137160"/>
            <a:ext cx="4960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Мероприятия по усовершенствованию: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0511" y="1992127"/>
            <a:ext cx="50406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Продолжиться работа сайта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Обновлять навыки ботов, планируется добавить Валере игру – Квест Путешествие на планету «Кристальный мир»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141" y="337869"/>
            <a:ext cx="6518245" cy="3600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177" y="3886668"/>
            <a:ext cx="2880000" cy="288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5388472"/>
            <a:ext cx="4789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https://steady-fern-tuberose.glitch.me/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5191" y="4400056"/>
            <a:ext cx="1638300" cy="20193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5A5349A-C20D-43C2-AF8E-27DCDC79B73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/>
          <a:srcRect l="62477" t="36942" r="30504" b="50000"/>
          <a:stretch/>
        </p:blipFill>
        <p:spPr>
          <a:xfrm>
            <a:off x="6405512" y="3886668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166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" y="3978000"/>
            <a:ext cx="3025074" cy="288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11041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Инструменты для разработки веб-сайта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937" y="1978793"/>
            <a:ext cx="84696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</a:t>
            </a:r>
            <a:endParaRPr lang="ru-RU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Разметка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расположения объектов на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Разметка стиля объектов на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475" y="766762"/>
            <a:ext cx="420052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709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" t="25274" r="59160" b="1464"/>
          <a:stretch/>
        </p:blipFill>
        <p:spPr>
          <a:xfrm>
            <a:off x="0" y="2846070"/>
            <a:ext cx="3246120" cy="401193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668" y="0"/>
            <a:ext cx="8104762" cy="345714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l="2584" t="2355" r="3464" b="6205"/>
          <a:stretch/>
        </p:blipFill>
        <p:spPr>
          <a:xfrm>
            <a:off x="6168389" y="3566159"/>
            <a:ext cx="6023611" cy="32918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" y="1082240"/>
            <a:ext cx="9326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Если говорить о проекте в цифрах: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4405" y="1823514"/>
            <a:ext cx="7772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сайте собрано </a:t>
            </a:r>
            <a:r>
              <a:rPr lang="ru-RU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89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субъектов РФ</a:t>
            </a:r>
          </a:p>
          <a:p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 них </a:t>
            </a:r>
            <a:r>
              <a:rPr lang="ru-RU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369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городов</a:t>
            </a:r>
          </a:p>
          <a:p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которых: </a:t>
            </a:r>
          </a:p>
          <a:p>
            <a:r>
              <a:rPr lang="ru-RU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649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театров и </a:t>
            </a:r>
            <a:r>
              <a:rPr lang="ru-RU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1020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кинотеатров</a:t>
            </a:r>
          </a:p>
        </p:txBody>
      </p:sp>
    </p:spTree>
    <p:extLst>
      <p:ext uri="{BB962C8B-B14F-4D97-AF65-F5344CB8AC3E}">
        <p14:creationId xmlns:p14="http://schemas.microsoft.com/office/powerpoint/2010/main" val="1617901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Овал 21"/>
          <p:cNvSpPr/>
          <p:nvPr/>
        </p:nvSpPr>
        <p:spPr>
          <a:xfrm>
            <a:off x="-1906100" y="-1197782"/>
            <a:ext cx="8709853" cy="5497829"/>
          </a:xfrm>
          <a:prstGeom prst="ellips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160020" y="137160"/>
            <a:ext cx="5372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 пришла идея?</a:t>
            </a:r>
          </a:p>
        </p:txBody>
      </p:sp>
      <p:sp>
        <p:nvSpPr>
          <p:cNvPr id="5" name="Скругленный прямоугольник 4"/>
          <p:cNvSpPr>
            <a:spLocks noChangeAspect="1"/>
          </p:cNvSpPr>
          <p:nvPr/>
        </p:nvSpPr>
        <p:spPr>
          <a:xfrm rot="16200000">
            <a:off x="10204478" y="1648326"/>
            <a:ext cx="2164618" cy="1800000"/>
          </a:xfrm>
          <a:prstGeom prst="round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кругленный прямоугольник 6"/>
          <p:cNvSpPr>
            <a:spLocks noChangeAspect="1"/>
          </p:cNvSpPr>
          <p:nvPr/>
        </p:nvSpPr>
        <p:spPr>
          <a:xfrm>
            <a:off x="9545528" y="3805196"/>
            <a:ext cx="2513121" cy="1440000"/>
          </a:xfrm>
          <a:prstGeom prst="round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240030" y="4720590"/>
            <a:ext cx="1611630" cy="1977390"/>
          </a:xfrm>
          <a:prstGeom prst="round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9358298" y="5357041"/>
            <a:ext cx="2700351" cy="1394459"/>
          </a:xfrm>
          <a:prstGeom prst="round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148" y="4394808"/>
            <a:ext cx="1744103" cy="230317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20253" y="1017182"/>
            <a:ext cx="60700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Начиная с 5 лет я каждый год путешествую с родителями. За свою жизнь я посетила уже около 7 стран и более 30 городов России. Поэтому для меня тема туризма очень близка. </a:t>
            </a:r>
          </a:p>
        </p:txBody>
      </p:sp>
      <p:sp>
        <p:nvSpPr>
          <p:cNvPr id="2" name="Скругленный прямоугольник 1"/>
          <p:cNvSpPr/>
          <p:nvPr/>
        </p:nvSpPr>
        <p:spPr>
          <a:xfrm rot="16200000">
            <a:off x="1607364" y="5050066"/>
            <a:ext cx="1977390" cy="1318437"/>
          </a:xfrm>
          <a:prstGeom prst="round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10386787" y="137161"/>
            <a:ext cx="1671863" cy="1132404"/>
          </a:xfrm>
          <a:prstGeom prst="round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7332033" y="111622"/>
            <a:ext cx="2895676" cy="1811119"/>
          </a:xfrm>
          <a:prstGeom prst="roundRect">
            <a:avLst/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5356010" y="4986456"/>
            <a:ext cx="1460300" cy="1711524"/>
          </a:xfrm>
          <a:prstGeom prst="roundRect">
            <a:avLst/>
          </a:pr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5980545" y="3141200"/>
            <a:ext cx="1964571" cy="1817187"/>
          </a:xfrm>
          <a:prstGeom prst="roundRect">
            <a:avLst/>
          </a:prstGeom>
          <a:blipFill dpi="0"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8074747" y="5210115"/>
            <a:ext cx="1060613" cy="1377288"/>
          </a:xfrm>
          <a:prstGeom prst="roundRect">
            <a:avLst/>
          </a:prstGeom>
          <a:blipFill dpi="0"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8074747" y="2056651"/>
            <a:ext cx="2033603" cy="1703482"/>
          </a:xfrm>
          <a:prstGeom prst="roundRect">
            <a:avLst/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6918175" y="5099538"/>
            <a:ext cx="1036505" cy="1598442"/>
          </a:xfrm>
          <a:prstGeom prst="roundRect">
            <a:avLst/>
          </a:prstGeom>
          <a:blipFill dpi="0"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Скругленный прямоугольник 23"/>
          <p:cNvSpPr/>
          <p:nvPr/>
        </p:nvSpPr>
        <p:spPr>
          <a:xfrm>
            <a:off x="8094742" y="3879504"/>
            <a:ext cx="1283551" cy="1140802"/>
          </a:xfrm>
          <a:prstGeom prst="roundRect">
            <a:avLst/>
          </a:prstGeom>
          <a:blipFill dpi="0"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Скругленный прямоугольник 24"/>
          <p:cNvSpPr/>
          <p:nvPr/>
        </p:nvSpPr>
        <p:spPr>
          <a:xfrm>
            <a:off x="6816309" y="2063891"/>
            <a:ext cx="1193621" cy="1049239"/>
          </a:xfrm>
          <a:prstGeom prst="roundRect">
            <a:avLst/>
          </a:prstGeom>
          <a:blipFill dpi="0"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2079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-1242646" y="-1043354"/>
            <a:ext cx="10234246" cy="6260123"/>
          </a:xfrm>
          <a:prstGeom prst="ellipse">
            <a:avLst/>
          </a:prstGeom>
          <a:ln w="7620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102870" y="125730"/>
            <a:ext cx="846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Задачи, которые выполняет проект: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925830"/>
            <a:ext cx="56235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Люди, когда планируют куда поехать, тратят много времени на поиск что посетить в каком-нибудь регионе.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помогает увидеть всю нужную информацию в одном месте</a:t>
            </a:r>
          </a:p>
          <a:p>
            <a:pPr marL="457200" indent="-457200">
              <a:buAutoNum type="arabicPeriod"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Раскрывает значимость Российского туризма</a:t>
            </a:r>
          </a:p>
          <a:p>
            <a:pPr marL="457200" indent="-457200">
              <a:buAutoNum type="arabicPeriod"/>
            </a:pP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cdnstatic.rg.ru/uploads/images/137/81/46/turiz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119" y="2084070"/>
            <a:ext cx="6476762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233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020" y="148590"/>
            <a:ext cx="6960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 чего состоит проект?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-254" t="8370" r="-490" b="9203"/>
          <a:stretch/>
        </p:blipFill>
        <p:spPr>
          <a:xfrm>
            <a:off x="5278872" y="44359"/>
            <a:ext cx="4932000" cy="25220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0020" y="697227"/>
            <a:ext cx="2743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Веб-сайт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t="3858" b="9521"/>
          <a:stretch/>
        </p:blipFill>
        <p:spPr>
          <a:xfrm>
            <a:off x="7541147" y="932203"/>
            <a:ext cx="4654735" cy="252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020" y="1071920"/>
            <a:ext cx="282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ВК группа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t="4202" r="-542" b="8961"/>
          <a:stretch/>
        </p:blipFill>
        <p:spPr>
          <a:xfrm>
            <a:off x="4449152" y="2914532"/>
            <a:ext cx="4668300" cy="252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0020" y="1522337"/>
            <a:ext cx="29424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ВК бот</a:t>
            </a:r>
          </a:p>
          <a:p>
            <a:endParaRPr lang="ru-RU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5"/>
          <a:srcRect l="6235" t="269" b="3027"/>
          <a:stretch/>
        </p:blipFill>
        <p:spPr>
          <a:xfrm>
            <a:off x="0" y="2538000"/>
            <a:ext cx="4342153" cy="43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0020" y="1897030"/>
            <a:ext cx="36202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Телеграмм Бот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1147" y="3963619"/>
            <a:ext cx="4680000" cy="294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38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7160" y="205740"/>
            <a:ext cx="6949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Веб-сайт. Из чего состоит?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3115" y="2868930"/>
            <a:ext cx="51206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Состоит из: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Кнопок – регионов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Карты с населенными пунктами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Кнопки – театров, кинотеатров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Кнопка – переносит в группу вк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748589">
            <a:off x="8503919" y="165116"/>
            <a:ext cx="3505200" cy="32385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7392" t="11486" r="6384" b="4207"/>
          <a:stretch/>
        </p:blipFill>
        <p:spPr>
          <a:xfrm>
            <a:off x="6079817" y="3113931"/>
            <a:ext cx="5037993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35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FB33DC-9BE2-4290-B122-1845E8C7426F}"/>
              </a:ext>
            </a:extLst>
          </p:cNvPr>
          <p:cNvSpPr txBox="1"/>
          <p:nvPr/>
        </p:nvSpPr>
        <p:spPr>
          <a:xfrm>
            <a:off x="0" y="0"/>
            <a:ext cx="657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Использованные технологии в программе Веб-сайта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1" y="1308735"/>
            <a:ext cx="3960000" cy="216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69740" y="1217474"/>
            <a:ext cx="79222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папке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хранятся классы для взаимодействия с базой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папке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хранится сама база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папке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хранятся еще две папки: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которой лежит файл со стилями кнопок, вкладок и т.д.,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которой хранятся все изображения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папке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templates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хранятся все шаблоны страниц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281" y="3252973"/>
            <a:ext cx="4495800" cy="1981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9551" y="3577141"/>
            <a:ext cx="68694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@app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route(“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”)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над каждой функцией используются для регистрации нашей функции, как функции обратного вызова для определенных событий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Далее сама функция, которая при помощи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render_template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возвращает  шаблон страницы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l="6994" t="9155" r="15543" b="2263"/>
          <a:stretch/>
        </p:blipFill>
        <p:spPr>
          <a:xfrm>
            <a:off x="4621281" y="5061629"/>
            <a:ext cx="1851613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93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6" y="221931"/>
            <a:ext cx="3054972" cy="252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91840" y="221931"/>
            <a:ext cx="49720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__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all_models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здесь хранятся модели для работы с базой данных</a:t>
            </a: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db_session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отвечает за подключение к базе данных</a:t>
            </a:r>
          </a:p>
          <a:p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Остальные файлы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сами модели для работы с базой данных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488" y="0"/>
            <a:ext cx="3939512" cy="360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80410" y="2249520"/>
            <a:ext cx="47434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базовый шаблон или родительский шаблон</a:t>
            </a:r>
          </a:p>
          <a:p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Остальные шаблоны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производные от него или дочерние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l="2906" t="7848" r="3607" b="4205"/>
          <a:stretch/>
        </p:blipFill>
        <p:spPr>
          <a:xfrm>
            <a:off x="0" y="3691889"/>
            <a:ext cx="6812280" cy="316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43014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</TotalTime>
  <Words>799</Words>
  <Application>Microsoft Office PowerPoint</Application>
  <PresentationFormat>Широкоэкранный</PresentationFormat>
  <Paragraphs>86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home</dc:creator>
  <cp:lastModifiedBy>Студент ПО</cp:lastModifiedBy>
  <cp:revision>45</cp:revision>
  <dcterms:created xsi:type="dcterms:W3CDTF">2023-03-31T03:02:12Z</dcterms:created>
  <dcterms:modified xsi:type="dcterms:W3CDTF">2023-04-25T11:01:09Z</dcterms:modified>
</cp:coreProperties>
</file>